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8" r:id="rId5"/>
    <p:sldId id="260" r:id="rId6"/>
    <p:sldId id="276" r:id="rId7"/>
    <p:sldId id="261" r:id="rId8"/>
    <p:sldId id="277" r:id="rId9"/>
    <p:sldId id="262" r:id="rId10"/>
    <p:sldId id="278" r:id="rId11"/>
    <p:sldId id="263" r:id="rId12"/>
    <p:sldId id="279" r:id="rId13"/>
    <p:sldId id="264" r:id="rId14"/>
    <p:sldId id="280" r:id="rId15"/>
    <p:sldId id="265" r:id="rId16"/>
    <p:sldId id="281" r:id="rId17"/>
    <p:sldId id="266" r:id="rId18"/>
    <p:sldId id="282" r:id="rId19"/>
    <p:sldId id="267" r:id="rId20"/>
    <p:sldId id="25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2206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7700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27435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21105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00424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07636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39976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61722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9087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5992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2603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080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3640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315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2309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0475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1286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D418C-F6DE-4FB6-BA66-4FD1F636E127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354118-706A-49C7-AF36-5DD8EB8E7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1617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scs.carleton.ca/~maheshwa/courses/5703COMP/16Fall/quadtrees-paper.pdf?msclkid=ddc28507c3a111ec8f1769e6e94fb687" TargetMode="External"/><Relationship Id="rId2" Type="http://schemas.openxmlformats.org/officeDocument/2006/relationships/hyperlink" Target="https://www.geeksforgeeks.org/image-manipulation-using-quadtrees/?msclkid=e7d78c84c3a011ec9158218315341b1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@tannerwyork/quadtrees-for-image-processing-302536c95c00" TargetMode="External"/><Relationship Id="rId4" Type="http://schemas.openxmlformats.org/officeDocument/2006/relationships/hyperlink" Target="https://pdxscholar.library.pdx.edu/cgi/viewcontent.cgi?article=4599&amp;context=open_access_etds&amp;msclkid=005440d1c3a211ecb5972de11905232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2C7BE-A9D2-4BCB-B23C-04A80450C3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manipulation USING QUADTREEES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DDCAAD-18F0-4EF7-832B-64194B82CB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numCol="1">
            <a:normAutofit lnSpcReduction="10000"/>
          </a:bodyPr>
          <a:lstStyle/>
          <a:p>
            <a:pPr lvl="1" algn="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NAME:ANVITA AJAY MAHAJAN</a:t>
            </a:r>
          </a:p>
          <a:p>
            <a:pPr lvl="1" algn="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DIVISION: 1</a:t>
            </a:r>
          </a:p>
          <a:p>
            <a:pPr lvl="1" algn="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 NO: 112003080</a:t>
            </a:r>
          </a:p>
          <a:p>
            <a:pPr lvl="1" algn="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BATCH: S5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65671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28B6C-BBD0-2B9A-575A-83DD001B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4)ROTATE image RIGHT BY 90 DEGREES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4BB7-B663-A699-3586-86D2159D1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 : ./final –r r90 threshold </a:t>
            </a:r>
            <a:r>
              <a:rPr lang="en-US" dirty="0" err="1"/>
              <a:t>input.ppm</a:t>
            </a:r>
            <a:r>
              <a:rPr lang="en-US" dirty="0"/>
              <a:t> </a:t>
            </a:r>
            <a:r>
              <a:rPr lang="en-US" dirty="0" err="1"/>
              <a:t>output.ppm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649A9B-3275-4F60-2491-1C3155B05EF2}"/>
              </a:ext>
            </a:extLst>
          </p:cNvPr>
          <p:cNvSpPr/>
          <p:nvPr/>
        </p:nvSpPr>
        <p:spPr>
          <a:xfrm>
            <a:off x="2882152" y="3514160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09FBAC-8B3E-7E93-5446-C60A3021768D}"/>
              </a:ext>
            </a:extLst>
          </p:cNvPr>
          <p:cNvSpPr/>
          <p:nvPr/>
        </p:nvSpPr>
        <p:spPr>
          <a:xfrm>
            <a:off x="6560575" y="3514162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2C3D60-F7DC-8063-2962-4AE2DC5A1CEA}"/>
              </a:ext>
            </a:extLst>
          </p:cNvPr>
          <p:cNvCxnSpPr>
            <a:cxnSpLocks/>
          </p:cNvCxnSpPr>
          <p:nvPr/>
        </p:nvCxnSpPr>
        <p:spPr>
          <a:xfrm>
            <a:off x="4043082" y="3514161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4BBBAC-B329-1E96-F50D-347DBE794136}"/>
              </a:ext>
            </a:extLst>
          </p:cNvPr>
          <p:cNvCxnSpPr>
            <a:stCxn id="13" idx="1"/>
            <a:endCxn id="13" idx="3"/>
          </p:cNvCxnSpPr>
          <p:nvPr/>
        </p:nvCxnSpPr>
        <p:spPr>
          <a:xfrm>
            <a:off x="2882152" y="4571996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D0392D-037C-2007-60D1-67061A5DF617}"/>
              </a:ext>
            </a:extLst>
          </p:cNvPr>
          <p:cNvCxnSpPr>
            <a:cxnSpLocks/>
          </p:cNvCxnSpPr>
          <p:nvPr/>
        </p:nvCxnSpPr>
        <p:spPr>
          <a:xfrm>
            <a:off x="7730468" y="3514160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B361984-CF78-7F38-E8D7-B6015DF1C4C6}"/>
              </a:ext>
            </a:extLst>
          </p:cNvPr>
          <p:cNvCxnSpPr/>
          <p:nvPr/>
        </p:nvCxnSpPr>
        <p:spPr>
          <a:xfrm>
            <a:off x="6560574" y="4571995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97822C6-894D-C974-B147-6703FF41C2DD}"/>
              </a:ext>
            </a:extLst>
          </p:cNvPr>
          <p:cNvSpPr txBox="1"/>
          <p:nvPr/>
        </p:nvSpPr>
        <p:spPr>
          <a:xfrm>
            <a:off x="2956832" y="3650890"/>
            <a:ext cx="1175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C460E1-B55D-D857-8420-32AA897C44CE}"/>
              </a:ext>
            </a:extLst>
          </p:cNvPr>
          <p:cNvSpPr txBox="1"/>
          <p:nvPr/>
        </p:nvSpPr>
        <p:spPr>
          <a:xfrm>
            <a:off x="4043082" y="4634758"/>
            <a:ext cx="1259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742D285-F281-F39B-232A-0BAE9ABBE60C}"/>
              </a:ext>
            </a:extLst>
          </p:cNvPr>
          <p:cNvSpPr txBox="1"/>
          <p:nvPr/>
        </p:nvSpPr>
        <p:spPr>
          <a:xfrm>
            <a:off x="4043082" y="3650890"/>
            <a:ext cx="1294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43F0A1F-8704-F857-8DD1-B0C1032E5588}"/>
              </a:ext>
            </a:extLst>
          </p:cNvPr>
          <p:cNvSpPr txBox="1"/>
          <p:nvPr/>
        </p:nvSpPr>
        <p:spPr>
          <a:xfrm>
            <a:off x="2882152" y="4634758"/>
            <a:ext cx="1250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C612602-E7AB-1360-1781-3975AD1DB2B5}"/>
              </a:ext>
            </a:extLst>
          </p:cNvPr>
          <p:cNvSpPr txBox="1"/>
          <p:nvPr/>
        </p:nvSpPr>
        <p:spPr>
          <a:xfrm>
            <a:off x="8128965" y="49180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837112B-CDB8-7D98-2CBD-1E79B1A358B7}"/>
              </a:ext>
            </a:extLst>
          </p:cNvPr>
          <p:cNvSpPr txBox="1"/>
          <p:nvPr/>
        </p:nvSpPr>
        <p:spPr>
          <a:xfrm>
            <a:off x="6984661" y="491624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F2BDC86-FBF1-2A84-8F67-F111841A66FC}"/>
              </a:ext>
            </a:extLst>
          </p:cNvPr>
          <p:cNvSpPr txBox="1"/>
          <p:nvPr/>
        </p:nvSpPr>
        <p:spPr>
          <a:xfrm>
            <a:off x="8052330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A536D9E-59C2-39BF-D0B5-6C85611C7694}"/>
              </a:ext>
            </a:extLst>
          </p:cNvPr>
          <p:cNvSpPr txBox="1"/>
          <p:nvPr/>
        </p:nvSpPr>
        <p:spPr>
          <a:xfrm>
            <a:off x="6984661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0" name="Arrow: Left-Right 69">
            <a:extLst>
              <a:ext uri="{FF2B5EF4-FFF2-40B4-BE49-F238E27FC236}">
                <a16:creationId xmlns:a16="http://schemas.microsoft.com/office/drawing/2014/main" id="{F36F7A18-5B3A-2C44-821C-CA0AB0D0618F}"/>
              </a:ext>
            </a:extLst>
          </p:cNvPr>
          <p:cNvSpPr/>
          <p:nvPr/>
        </p:nvSpPr>
        <p:spPr>
          <a:xfrm>
            <a:off x="5390682" y="4279750"/>
            <a:ext cx="901027" cy="510985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7207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755F-9F4C-A56A-3E50-6823D467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Output: rotate image right by 90 degrees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4F7502-3693-1575-A9EC-8BC3F02543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479" y="2249488"/>
            <a:ext cx="3560254" cy="3541712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B0B8DC4-20EE-4361-EEE0-0F0DAC9D92C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4327" y="2249488"/>
            <a:ext cx="3550959" cy="3541712"/>
          </a:xfrm>
        </p:spPr>
      </p:pic>
    </p:spTree>
    <p:extLst>
      <p:ext uri="{BB962C8B-B14F-4D97-AF65-F5344CB8AC3E}">
        <p14:creationId xmlns:p14="http://schemas.microsoft.com/office/powerpoint/2010/main" val="1815687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28B6C-BBD0-2B9A-575A-83DD001B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5) GRAYSCALE </a:t>
            </a:r>
            <a:r>
              <a:rPr lang="en-US" dirty="0" err="1"/>
              <a:t>ImaGE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4BB7-B663-A699-3586-86D2159D1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70628"/>
            <a:ext cx="9905999" cy="4220573"/>
          </a:xfrm>
        </p:spPr>
        <p:txBody>
          <a:bodyPr/>
          <a:lstStyle/>
          <a:p>
            <a:r>
              <a:rPr lang="en-US" dirty="0"/>
              <a:t>Syntax : ./final –g threshold </a:t>
            </a:r>
            <a:r>
              <a:rPr lang="en-US" dirty="0" err="1"/>
              <a:t>input.ppm</a:t>
            </a:r>
            <a:r>
              <a:rPr lang="en-US" dirty="0"/>
              <a:t> </a:t>
            </a:r>
            <a:r>
              <a:rPr lang="en-US" dirty="0" err="1"/>
              <a:t>output.ppm</a:t>
            </a:r>
            <a:endParaRPr lang="en-US" dirty="0"/>
          </a:p>
          <a:p>
            <a:r>
              <a:rPr lang="en-US" dirty="0"/>
              <a:t>Recursively go to each pixel of a qt and change each pixel such that red=0.3*red, green=0.59* green, blue=0.11* blue.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649A9B-3275-4F60-2491-1C3155B05EF2}"/>
              </a:ext>
            </a:extLst>
          </p:cNvPr>
          <p:cNvSpPr/>
          <p:nvPr/>
        </p:nvSpPr>
        <p:spPr>
          <a:xfrm>
            <a:off x="2882152" y="3514160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09FBAC-8B3E-7E93-5446-C60A3021768D}"/>
              </a:ext>
            </a:extLst>
          </p:cNvPr>
          <p:cNvSpPr/>
          <p:nvPr/>
        </p:nvSpPr>
        <p:spPr>
          <a:xfrm>
            <a:off x="6560575" y="3514162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2C3D60-F7DC-8063-2962-4AE2DC5A1CEA}"/>
              </a:ext>
            </a:extLst>
          </p:cNvPr>
          <p:cNvCxnSpPr>
            <a:cxnSpLocks/>
          </p:cNvCxnSpPr>
          <p:nvPr/>
        </p:nvCxnSpPr>
        <p:spPr>
          <a:xfrm>
            <a:off x="4043082" y="3514161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4BBBAC-B329-1E96-F50D-347DBE794136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2882152" y="4571996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D0392D-037C-2007-60D1-67061A5DF617}"/>
              </a:ext>
            </a:extLst>
          </p:cNvPr>
          <p:cNvCxnSpPr>
            <a:cxnSpLocks/>
          </p:cNvCxnSpPr>
          <p:nvPr/>
        </p:nvCxnSpPr>
        <p:spPr>
          <a:xfrm>
            <a:off x="7730468" y="3514160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B361984-CF78-7F38-E8D7-B6015DF1C4C6}"/>
              </a:ext>
            </a:extLst>
          </p:cNvPr>
          <p:cNvCxnSpPr/>
          <p:nvPr/>
        </p:nvCxnSpPr>
        <p:spPr>
          <a:xfrm>
            <a:off x="6560574" y="4571995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97822C6-894D-C974-B147-6703FF41C2DD}"/>
              </a:ext>
            </a:extLst>
          </p:cNvPr>
          <p:cNvSpPr txBox="1"/>
          <p:nvPr/>
        </p:nvSpPr>
        <p:spPr>
          <a:xfrm>
            <a:off x="2956832" y="3650890"/>
            <a:ext cx="1175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C460E1-B55D-D857-8420-32AA897C44CE}"/>
              </a:ext>
            </a:extLst>
          </p:cNvPr>
          <p:cNvSpPr txBox="1"/>
          <p:nvPr/>
        </p:nvSpPr>
        <p:spPr>
          <a:xfrm>
            <a:off x="4043082" y="4634758"/>
            <a:ext cx="1259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742D285-F281-F39B-232A-0BAE9ABBE60C}"/>
              </a:ext>
            </a:extLst>
          </p:cNvPr>
          <p:cNvSpPr txBox="1"/>
          <p:nvPr/>
        </p:nvSpPr>
        <p:spPr>
          <a:xfrm>
            <a:off x="4043082" y="3650890"/>
            <a:ext cx="1294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43F0A1F-8704-F857-8DD1-B0C1032E5588}"/>
              </a:ext>
            </a:extLst>
          </p:cNvPr>
          <p:cNvSpPr txBox="1"/>
          <p:nvPr/>
        </p:nvSpPr>
        <p:spPr>
          <a:xfrm>
            <a:off x="2882152" y="4634758"/>
            <a:ext cx="1250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C612602-E7AB-1360-1781-3975AD1DB2B5}"/>
              </a:ext>
            </a:extLst>
          </p:cNvPr>
          <p:cNvSpPr txBox="1"/>
          <p:nvPr/>
        </p:nvSpPr>
        <p:spPr>
          <a:xfrm>
            <a:off x="8128965" y="49180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837112B-CDB8-7D98-2CBD-1E79B1A358B7}"/>
              </a:ext>
            </a:extLst>
          </p:cNvPr>
          <p:cNvSpPr txBox="1"/>
          <p:nvPr/>
        </p:nvSpPr>
        <p:spPr>
          <a:xfrm>
            <a:off x="6984661" y="491624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F2BDC86-FBF1-2A84-8F67-F111841A66FC}"/>
              </a:ext>
            </a:extLst>
          </p:cNvPr>
          <p:cNvSpPr txBox="1"/>
          <p:nvPr/>
        </p:nvSpPr>
        <p:spPr>
          <a:xfrm>
            <a:off x="8052330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A536D9E-59C2-39BF-D0B5-6C85611C7694}"/>
              </a:ext>
            </a:extLst>
          </p:cNvPr>
          <p:cNvSpPr txBox="1"/>
          <p:nvPr/>
        </p:nvSpPr>
        <p:spPr>
          <a:xfrm>
            <a:off x="6984661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0" name="Arrow: Left-Right 69">
            <a:extLst>
              <a:ext uri="{FF2B5EF4-FFF2-40B4-BE49-F238E27FC236}">
                <a16:creationId xmlns:a16="http://schemas.microsoft.com/office/drawing/2014/main" id="{F36F7A18-5B3A-2C44-821C-CA0AB0D0618F}"/>
              </a:ext>
            </a:extLst>
          </p:cNvPr>
          <p:cNvSpPr/>
          <p:nvPr/>
        </p:nvSpPr>
        <p:spPr>
          <a:xfrm>
            <a:off x="5506278" y="4227746"/>
            <a:ext cx="901027" cy="510985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8834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755F-9F4C-A56A-3E50-6823D467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Output: grayscale image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4F7502-3693-1575-A9EC-8BC3F02543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479" y="2249488"/>
            <a:ext cx="3560254" cy="3541712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FB02406-D2CF-42DF-DEAF-FDD2D81CA1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627" y="2249488"/>
            <a:ext cx="3546359" cy="3541712"/>
          </a:xfrm>
        </p:spPr>
      </p:pic>
    </p:spTree>
    <p:extLst>
      <p:ext uri="{BB962C8B-B14F-4D97-AF65-F5344CB8AC3E}">
        <p14:creationId xmlns:p14="http://schemas.microsoft.com/office/powerpoint/2010/main" val="1838544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28B6C-BBD0-2B9A-575A-83DD001B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6) negative </a:t>
            </a:r>
            <a:r>
              <a:rPr lang="en-US" dirty="0" err="1"/>
              <a:t>ImaGE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4BB7-B663-A699-3586-86D2159D1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70628"/>
            <a:ext cx="9905999" cy="4220573"/>
          </a:xfrm>
        </p:spPr>
        <p:txBody>
          <a:bodyPr/>
          <a:lstStyle/>
          <a:p>
            <a:r>
              <a:rPr lang="en-US" dirty="0"/>
              <a:t>Syntax : ./final –n threshold </a:t>
            </a:r>
            <a:r>
              <a:rPr lang="en-US" dirty="0" err="1"/>
              <a:t>input.ppm</a:t>
            </a:r>
            <a:r>
              <a:rPr lang="en-US" dirty="0"/>
              <a:t> </a:t>
            </a:r>
            <a:r>
              <a:rPr lang="en-US" dirty="0" err="1"/>
              <a:t>output.ppm</a:t>
            </a:r>
            <a:endParaRPr lang="en-US" dirty="0"/>
          </a:p>
          <a:p>
            <a:r>
              <a:rPr lang="en-US" dirty="0"/>
              <a:t>Recursively go to each pixel of a qt and change each pixel such that red=255-red, green=255-green, blue=255- blue.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649A9B-3275-4F60-2491-1C3155B05EF2}"/>
              </a:ext>
            </a:extLst>
          </p:cNvPr>
          <p:cNvSpPr/>
          <p:nvPr/>
        </p:nvSpPr>
        <p:spPr>
          <a:xfrm>
            <a:off x="2882152" y="3514160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09FBAC-8B3E-7E93-5446-C60A3021768D}"/>
              </a:ext>
            </a:extLst>
          </p:cNvPr>
          <p:cNvSpPr/>
          <p:nvPr/>
        </p:nvSpPr>
        <p:spPr>
          <a:xfrm>
            <a:off x="6560575" y="3514162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2C3D60-F7DC-8063-2962-4AE2DC5A1CEA}"/>
              </a:ext>
            </a:extLst>
          </p:cNvPr>
          <p:cNvCxnSpPr>
            <a:cxnSpLocks/>
          </p:cNvCxnSpPr>
          <p:nvPr/>
        </p:nvCxnSpPr>
        <p:spPr>
          <a:xfrm>
            <a:off x="4043082" y="3514161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4BBBAC-B329-1E96-F50D-347DBE794136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2882152" y="4571996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D0392D-037C-2007-60D1-67061A5DF617}"/>
              </a:ext>
            </a:extLst>
          </p:cNvPr>
          <p:cNvCxnSpPr>
            <a:cxnSpLocks/>
          </p:cNvCxnSpPr>
          <p:nvPr/>
        </p:nvCxnSpPr>
        <p:spPr>
          <a:xfrm>
            <a:off x="7730468" y="3514160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B361984-CF78-7F38-E8D7-B6015DF1C4C6}"/>
              </a:ext>
            </a:extLst>
          </p:cNvPr>
          <p:cNvCxnSpPr/>
          <p:nvPr/>
        </p:nvCxnSpPr>
        <p:spPr>
          <a:xfrm>
            <a:off x="6560574" y="4571995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97822C6-894D-C974-B147-6703FF41C2DD}"/>
              </a:ext>
            </a:extLst>
          </p:cNvPr>
          <p:cNvSpPr txBox="1"/>
          <p:nvPr/>
        </p:nvSpPr>
        <p:spPr>
          <a:xfrm>
            <a:off x="2956832" y="3650890"/>
            <a:ext cx="1175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C460E1-B55D-D857-8420-32AA897C44CE}"/>
              </a:ext>
            </a:extLst>
          </p:cNvPr>
          <p:cNvSpPr txBox="1"/>
          <p:nvPr/>
        </p:nvSpPr>
        <p:spPr>
          <a:xfrm>
            <a:off x="4043082" y="4634758"/>
            <a:ext cx="1259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742D285-F281-F39B-232A-0BAE9ABBE60C}"/>
              </a:ext>
            </a:extLst>
          </p:cNvPr>
          <p:cNvSpPr txBox="1"/>
          <p:nvPr/>
        </p:nvSpPr>
        <p:spPr>
          <a:xfrm>
            <a:off x="4043082" y="3650890"/>
            <a:ext cx="1294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43F0A1F-8704-F857-8DD1-B0C1032E5588}"/>
              </a:ext>
            </a:extLst>
          </p:cNvPr>
          <p:cNvSpPr txBox="1"/>
          <p:nvPr/>
        </p:nvSpPr>
        <p:spPr>
          <a:xfrm>
            <a:off x="2882152" y="4634758"/>
            <a:ext cx="1250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C612602-E7AB-1360-1781-3975AD1DB2B5}"/>
              </a:ext>
            </a:extLst>
          </p:cNvPr>
          <p:cNvSpPr txBox="1"/>
          <p:nvPr/>
        </p:nvSpPr>
        <p:spPr>
          <a:xfrm>
            <a:off x="8128965" y="49180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837112B-CDB8-7D98-2CBD-1E79B1A358B7}"/>
              </a:ext>
            </a:extLst>
          </p:cNvPr>
          <p:cNvSpPr txBox="1"/>
          <p:nvPr/>
        </p:nvSpPr>
        <p:spPr>
          <a:xfrm>
            <a:off x="6984661" y="491624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F2BDC86-FBF1-2A84-8F67-F111841A66FC}"/>
              </a:ext>
            </a:extLst>
          </p:cNvPr>
          <p:cNvSpPr txBox="1"/>
          <p:nvPr/>
        </p:nvSpPr>
        <p:spPr>
          <a:xfrm>
            <a:off x="8052330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A536D9E-59C2-39BF-D0B5-6C85611C7694}"/>
              </a:ext>
            </a:extLst>
          </p:cNvPr>
          <p:cNvSpPr txBox="1"/>
          <p:nvPr/>
        </p:nvSpPr>
        <p:spPr>
          <a:xfrm>
            <a:off x="6984661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0" name="Arrow: Left-Right 69">
            <a:extLst>
              <a:ext uri="{FF2B5EF4-FFF2-40B4-BE49-F238E27FC236}">
                <a16:creationId xmlns:a16="http://schemas.microsoft.com/office/drawing/2014/main" id="{F36F7A18-5B3A-2C44-821C-CA0AB0D0618F}"/>
              </a:ext>
            </a:extLst>
          </p:cNvPr>
          <p:cNvSpPr/>
          <p:nvPr/>
        </p:nvSpPr>
        <p:spPr>
          <a:xfrm>
            <a:off x="5506278" y="4227746"/>
            <a:ext cx="901027" cy="510985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926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755F-9F4C-A56A-3E50-6823D467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Output: negative image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4F7502-3693-1575-A9EC-8BC3F02543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479" y="2249488"/>
            <a:ext cx="3560254" cy="3541712"/>
          </a:xfr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EE89993-C213-8EAB-EFE5-EA5E4B6559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919" y="2249488"/>
            <a:ext cx="3495775" cy="3541712"/>
          </a:xfrm>
        </p:spPr>
      </p:pic>
    </p:spTree>
    <p:extLst>
      <p:ext uri="{BB962C8B-B14F-4D97-AF65-F5344CB8AC3E}">
        <p14:creationId xmlns:p14="http://schemas.microsoft.com/office/powerpoint/2010/main" val="378520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28B6C-BBD0-2B9A-575A-83DD001B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7) sepia </a:t>
            </a:r>
            <a:r>
              <a:rPr lang="en-US" dirty="0" err="1"/>
              <a:t>ImaGE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4BB7-B663-A699-3586-86D2159D1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196353"/>
            <a:ext cx="9905999" cy="3594848"/>
          </a:xfrm>
        </p:spPr>
        <p:txBody>
          <a:bodyPr/>
          <a:lstStyle/>
          <a:p>
            <a:r>
              <a:rPr lang="en-US" dirty="0"/>
              <a:t>Syntax : ./final –s threshold </a:t>
            </a:r>
            <a:r>
              <a:rPr lang="en-US" dirty="0" err="1"/>
              <a:t>input.ppm</a:t>
            </a:r>
            <a:r>
              <a:rPr lang="en-US" dirty="0"/>
              <a:t> </a:t>
            </a:r>
            <a:r>
              <a:rPr lang="en-US" dirty="0" err="1"/>
              <a:t>output.ppm</a:t>
            </a:r>
            <a:endParaRPr lang="en-US" dirty="0"/>
          </a:p>
          <a:p>
            <a:r>
              <a:rPr lang="en-US" dirty="0"/>
              <a:t>Recursively go to each pixel of a qt and change each pixel.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649A9B-3275-4F60-2491-1C3155B05EF2}"/>
              </a:ext>
            </a:extLst>
          </p:cNvPr>
          <p:cNvSpPr/>
          <p:nvPr/>
        </p:nvSpPr>
        <p:spPr>
          <a:xfrm>
            <a:off x="2882152" y="3514160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09FBAC-8B3E-7E93-5446-C60A3021768D}"/>
              </a:ext>
            </a:extLst>
          </p:cNvPr>
          <p:cNvSpPr/>
          <p:nvPr/>
        </p:nvSpPr>
        <p:spPr>
          <a:xfrm>
            <a:off x="6560575" y="3514162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2C3D60-F7DC-8063-2962-4AE2DC5A1CEA}"/>
              </a:ext>
            </a:extLst>
          </p:cNvPr>
          <p:cNvCxnSpPr>
            <a:cxnSpLocks/>
          </p:cNvCxnSpPr>
          <p:nvPr/>
        </p:nvCxnSpPr>
        <p:spPr>
          <a:xfrm>
            <a:off x="4043082" y="3514161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4BBBAC-B329-1E96-F50D-347DBE794136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2882152" y="4571996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D0392D-037C-2007-60D1-67061A5DF617}"/>
              </a:ext>
            </a:extLst>
          </p:cNvPr>
          <p:cNvCxnSpPr>
            <a:cxnSpLocks/>
          </p:cNvCxnSpPr>
          <p:nvPr/>
        </p:nvCxnSpPr>
        <p:spPr>
          <a:xfrm>
            <a:off x="7730468" y="3514160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B361984-CF78-7F38-E8D7-B6015DF1C4C6}"/>
              </a:ext>
            </a:extLst>
          </p:cNvPr>
          <p:cNvCxnSpPr/>
          <p:nvPr/>
        </p:nvCxnSpPr>
        <p:spPr>
          <a:xfrm>
            <a:off x="6560574" y="4571995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97822C6-894D-C974-B147-6703FF41C2DD}"/>
              </a:ext>
            </a:extLst>
          </p:cNvPr>
          <p:cNvSpPr txBox="1"/>
          <p:nvPr/>
        </p:nvSpPr>
        <p:spPr>
          <a:xfrm>
            <a:off x="2956832" y="3650890"/>
            <a:ext cx="1175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C460E1-B55D-D857-8420-32AA897C44CE}"/>
              </a:ext>
            </a:extLst>
          </p:cNvPr>
          <p:cNvSpPr txBox="1"/>
          <p:nvPr/>
        </p:nvSpPr>
        <p:spPr>
          <a:xfrm>
            <a:off x="4043082" y="4634758"/>
            <a:ext cx="1259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742D285-F281-F39B-232A-0BAE9ABBE60C}"/>
              </a:ext>
            </a:extLst>
          </p:cNvPr>
          <p:cNvSpPr txBox="1"/>
          <p:nvPr/>
        </p:nvSpPr>
        <p:spPr>
          <a:xfrm>
            <a:off x="4043082" y="3650890"/>
            <a:ext cx="1294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43F0A1F-8704-F857-8DD1-B0C1032E5588}"/>
              </a:ext>
            </a:extLst>
          </p:cNvPr>
          <p:cNvSpPr txBox="1"/>
          <p:nvPr/>
        </p:nvSpPr>
        <p:spPr>
          <a:xfrm>
            <a:off x="2882152" y="4634758"/>
            <a:ext cx="1250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C612602-E7AB-1360-1781-3975AD1DB2B5}"/>
              </a:ext>
            </a:extLst>
          </p:cNvPr>
          <p:cNvSpPr txBox="1"/>
          <p:nvPr/>
        </p:nvSpPr>
        <p:spPr>
          <a:xfrm>
            <a:off x="8128965" y="49180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837112B-CDB8-7D98-2CBD-1E79B1A358B7}"/>
              </a:ext>
            </a:extLst>
          </p:cNvPr>
          <p:cNvSpPr txBox="1"/>
          <p:nvPr/>
        </p:nvSpPr>
        <p:spPr>
          <a:xfrm>
            <a:off x="6984661" y="491624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F2BDC86-FBF1-2A84-8F67-F111841A66FC}"/>
              </a:ext>
            </a:extLst>
          </p:cNvPr>
          <p:cNvSpPr txBox="1"/>
          <p:nvPr/>
        </p:nvSpPr>
        <p:spPr>
          <a:xfrm>
            <a:off x="8052330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A536D9E-59C2-39BF-D0B5-6C85611C7694}"/>
              </a:ext>
            </a:extLst>
          </p:cNvPr>
          <p:cNvSpPr txBox="1"/>
          <p:nvPr/>
        </p:nvSpPr>
        <p:spPr>
          <a:xfrm>
            <a:off x="6984661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0" name="Arrow: Left-Right 69">
            <a:extLst>
              <a:ext uri="{FF2B5EF4-FFF2-40B4-BE49-F238E27FC236}">
                <a16:creationId xmlns:a16="http://schemas.microsoft.com/office/drawing/2014/main" id="{F36F7A18-5B3A-2C44-821C-CA0AB0D0618F}"/>
              </a:ext>
            </a:extLst>
          </p:cNvPr>
          <p:cNvSpPr/>
          <p:nvPr/>
        </p:nvSpPr>
        <p:spPr>
          <a:xfrm>
            <a:off x="5506278" y="4227746"/>
            <a:ext cx="901027" cy="510985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053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755F-9F4C-A56A-3E50-6823D467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Output: sepia image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4F7502-3693-1575-A9EC-8BC3F02543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479" y="2249488"/>
            <a:ext cx="3560254" cy="3541712"/>
          </a:xfr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3727D90-27B2-A6F4-5B21-C3C026FC76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950" y="2249488"/>
            <a:ext cx="3541712" cy="3541712"/>
          </a:xfrm>
        </p:spPr>
      </p:pic>
    </p:spTree>
    <p:extLst>
      <p:ext uri="{BB962C8B-B14F-4D97-AF65-F5344CB8AC3E}">
        <p14:creationId xmlns:p14="http://schemas.microsoft.com/office/powerpoint/2010/main" val="39012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28B6C-BBD0-2B9A-575A-83DD001B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9) Union of two </a:t>
            </a:r>
            <a:r>
              <a:rPr lang="en-US" dirty="0" err="1"/>
              <a:t>ImaGEs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4BB7-B663-A699-3586-86D2159D1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196353"/>
            <a:ext cx="9905999" cy="3594848"/>
          </a:xfrm>
        </p:spPr>
        <p:txBody>
          <a:bodyPr/>
          <a:lstStyle/>
          <a:p>
            <a:r>
              <a:rPr lang="en-US" dirty="0"/>
              <a:t>Syntax : ./final –u threshold input1.ppm input2.ppm </a:t>
            </a:r>
            <a:r>
              <a:rPr lang="en-US" dirty="0" err="1"/>
              <a:t>output.ppm</a:t>
            </a:r>
            <a:endParaRPr lang="en-US" dirty="0"/>
          </a:p>
          <a:p>
            <a:r>
              <a:rPr lang="en-US" dirty="0"/>
              <a:t>Recursively traverse both the quadtrees containing information about the pixels such that both of them combine to form a new overlapped image.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59060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755F-9F4C-A56A-3E50-6823D467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Output: union of two images</a:t>
            </a: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F8AD09E-7863-DF79-8BAD-6DDB184BBD4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321" y="2097088"/>
            <a:ext cx="2485692" cy="2496430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5854585-106A-D99A-C1E5-29F747900A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305" y="2052491"/>
            <a:ext cx="2633888" cy="2585624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B406FCC-D2C3-FCBD-BDF0-A974430760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74" t="12287" r="27279" b="52549"/>
          <a:stretch/>
        </p:blipFill>
        <p:spPr>
          <a:xfrm>
            <a:off x="4545106" y="2074689"/>
            <a:ext cx="2633888" cy="2585825"/>
          </a:xfrm>
          <a:prstGeom prst="rect">
            <a:avLst/>
          </a:prstGeom>
        </p:spPr>
      </p:pic>
      <p:sp>
        <p:nvSpPr>
          <p:cNvPr id="15" name="Plus Sign 14">
            <a:extLst>
              <a:ext uri="{FF2B5EF4-FFF2-40B4-BE49-F238E27FC236}">
                <a16:creationId xmlns:a16="http://schemas.microsoft.com/office/drawing/2014/main" id="{3E16DB2B-4C50-FFD1-6D85-0E919F752973}"/>
              </a:ext>
            </a:extLst>
          </p:cNvPr>
          <p:cNvSpPr/>
          <p:nvPr/>
        </p:nvSpPr>
        <p:spPr>
          <a:xfrm>
            <a:off x="3505201" y="2957808"/>
            <a:ext cx="833717" cy="774989"/>
          </a:xfrm>
          <a:prstGeom prst="mathPlu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Equals 15">
            <a:extLst>
              <a:ext uri="{FF2B5EF4-FFF2-40B4-BE49-F238E27FC236}">
                <a16:creationId xmlns:a16="http://schemas.microsoft.com/office/drawing/2014/main" id="{FBF4793C-E417-4956-EF9F-8F67F2793571}"/>
              </a:ext>
            </a:extLst>
          </p:cNvPr>
          <p:cNvSpPr/>
          <p:nvPr/>
        </p:nvSpPr>
        <p:spPr>
          <a:xfrm>
            <a:off x="7551896" y="2910395"/>
            <a:ext cx="887506" cy="936812"/>
          </a:xfrm>
          <a:prstGeom prst="mathEqual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559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D5810-A65B-4D5E-9BA8-230FC75AA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USED: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31803-215C-403C-8892-E41DE8F66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Quadtrees</a:t>
            </a:r>
          </a:p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55173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A7123-EE0A-4AAC-858A-EF0128A8F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2473F-C705-406C-B4AB-2158212D6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Image Manipulation Using Quadtrees – </a:t>
            </a:r>
            <a:r>
              <a:rPr lang="en-US" dirty="0" err="1">
                <a:hlinkClick r:id="rId2"/>
              </a:rPr>
              <a:t>GeeksforGeeks</a:t>
            </a:r>
            <a:endParaRPr lang="en-US" dirty="0"/>
          </a:p>
          <a:p>
            <a:r>
              <a:rPr lang="en-IN" dirty="0">
                <a:hlinkClick r:id="rId3"/>
              </a:rPr>
              <a:t>quadtrees-paper.pdf (carleton.ca)</a:t>
            </a:r>
            <a:endParaRPr lang="en-IN" dirty="0"/>
          </a:p>
          <a:p>
            <a:r>
              <a:rPr lang="en-US" dirty="0">
                <a:hlinkClick r:id="rId4"/>
              </a:rPr>
              <a:t>Quadtree-based processing of digital images (pdx.edu)</a:t>
            </a:r>
            <a:endParaRPr lang="en-US" dirty="0"/>
          </a:p>
          <a:p>
            <a:r>
              <a:rPr lang="en-US" dirty="0">
                <a:hlinkClick r:id="rId5"/>
              </a:rPr>
              <a:t>Quadtrees for Image Compression. A visual look into how and why… | by Tanner York | Medium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856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F85F0-9A37-4BCC-A10F-B35E3B15E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125441"/>
          </a:xfrm>
        </p:spPr>
        <p:txBody>
          <a:bodyPr/>
          <a:lstStyle/>
          <a:p>
            <a:r>
              <a:rPr lang="en-US" dirty="0"/>
              <a:t>Project scope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F7BF8-56D7-4692-8C9B-081020194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27142"/>
            <a:ext cx="9905999" cy="4854804"/>
          </a:xfrm>
        </p:spPr>
        <p:txBody>
          <a:bodyPr>
            <a:normAutofit/>
          </a:bodyPr>
          <a:lstStyle/>
          <a:p>
            <a:r>
              <a:rPr lang="en-US" dirty="0"/>
              <a:t>Many a times, images have large number of pixels which are just duplicates of their neighbors and thus occupy large amount of space.</a:t>
            </a:r>
          </a:p>
          <a:p>
            <a:r>
              <a:rPr lang="en-US" dirty="0"/>
              <a:t>We can reduce the space by compressing image. Also if at any point we need the original image quality we can decompress the image using quadtrees.</a:t>
            </a:r>
          </a:p>
          <a:p>
            <a:pPr marL="0" indent="0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 QUADTREES?</a:t>
            </a:r>
          </a:p>
          <a:p>
            <a:r>
              <a:rPr lang="en-IN" dirty="0"/>
              <a:t>Basically quadtrees are used for dividing 2-D spaces into smaller subspaces recursively.</a:t>
            </a:r>
          </a:p>
          <a:p>
            <a:r>
              <a:rPr lang="en-IN" dirty="0"/>
              <a:t>In case if image manipulation, these nodes hold the information about the dominant colour and its sub shades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9609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28B6C-BBD0-2B9A-575A-83DD001B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1)Water image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4BB7-B663-A699-3586-86D2159D1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 : ./final –r w threshold </a:t>
            </a:r>
            <a:r>
              <a:rPr lang="en-US" dirty="0" err="1"/>
              <a:t>input.ppm</a:t>
            </a:r>
            <a:r>
              <a:rPr lang="en-US" dirty="0"/>
              <a:t> </a:t>
            </a:r>
            <a:r>
              <a:rPr lang="en-US" dirty="0" err="1"/>
              <a:t>output.ppm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649A9B-3275-4F60-2491-1C3155B05EF2}"/>
              </a:ext>
            </a:extLst>
          </p:cNvPr>
          <p:cNvSpPr/>
          <p:nvPr/>
        </p:nvSpPr>
        <p:spPr>
          <a:xfrm>
            <a:off x="2882152" y="3514160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09FBAC-8B3E-7E93-5446-C60A3021768D}"/>
              </a:ext>
            </a:extLst>
          </p:cNvPr>
          <p:cNvSpPr/>
          <p:nvPr/>
        </p:nvSpPr>
        <p:spPr>
          <a:xfrm>
            <a:off x="6560575" y="3514162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2C3D60-F7DC-8063-2962-4AE2DC5A1CEA}"/>
              </a:ext>
            </a:extLst>
          </p:cNvPr>
          <p:cNvCxnSpPr>
            <a:cxnSpLocks/>
          </p:cNvCxnSpPr>
          <p:nvPr/>
        </p:nvCxnSpPr>
        <p:spPr>
          <a:xfrm>
            <a:off x="4043082" y="3514161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4BBBAC-B329-1E96-F50D-347DBE794136}"/>
              </a:ext>
            </a:extLst>
          </p:cNvPr>
          <p:cNvCxnSpPr>
            <a:stCxn id="13" idx="1"/>
            <a:endCxn id="13" idx="3"/>
          </p:cNvCxnSpPr>
          <p:nvPr/>
        </p:nvCxnSpPr>
        <p:spPr>
          <a:xfrm>
            <a:off x="2882152" y="4571996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D0392D-037C-2007-60D1-67061A5DF617}"/>
              </a:ext>
            </a:extLst>
          </p:cNvPr>
          <p:cNvCxnSpPr>
            <a:cxnSpLocks/>
          </p:cNvCxnSpPr>
          <p:nvPr/>
        </p:nvCxnSpPr>
        <p:spPr>
          <a:xfrm>
            <a:off x="7730468" y="3514160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B361984-CF78-7F38-E8D7-B6015DF1C4C6}"/>
              </a:ext>
            </a:extLst>
          </p:cNvPr>
          <p:cNvCxnSpPr/>
          <p:nvPr/>
        </p:nvCxnSpPr>
        <p:spPr>
          <a:xfrm>
            <a:off x="6560574" y="4571995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97822C6-894D-C974-B147-6703FF41C2DD}"/>
              </a:ext>
            </a:extLst>
          </p:cNvPr>
          <p:cNvSpPr txBox="1"/>
          <p:nvPr/>
        </p:nvSpPr>
        <p:spPr>
          <a:xfrm>
            <a:off x="2956832" y="3650890"/>
            <a:ext cx="1175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C460E1-B55D-D857-8420-32AA897C44CE}"/>
              </a:ext>
            </a:extLst>
          </p:cNvPr>
          <p:cNvSpPr txBox="1"/>
          <p:nvPr/>
        </p:nvSpPr>
        <p:spPr>
          <a:xfrm>
            <a:off x="4043082" y="4634758"/>
            <a:ext cx="1259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742D285-F281-F39B-232A-0BAE9ABBE60C}"/>
              </a:ext>
            </a:extLst>
          </p:cNvPr>
          <p:cNvSpPr txBox="1"/>
          <p:nvPr/>
        </p:nvSpPr>
        <p:spPr>
          <a:xfrm>
            <a:off x="4043082" y="3650890"/>
            <a:ext cx="1294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43F0A1F-8704-F857-8DD1-B0C1032E5588}"/>
              </a:ext>
            </a:extLst>
          </p:cNvPr>
          <p:cNvSpPr txBox="1"/>
          <p:nvPr/>
        </p:nvSpPr>
        <p:spPr>
          <a:xfrm>
            <a:off x="2882152" y="4634758"/>
            <a:ext cx="1250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C612602-E7AB-1360-1781-3975AD1DB2B5}"/>
              </a:ext>
            </a:extLst>
          </p:cNvPr>
          <p:cNvSpPr txBox="1"/>
          <p:nvPr/>
        </p:nvSpPr>
        <p:spPr>
          <a:xfrm>
            <a:off x="8128965" y="49180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837112B-CDB8-7D98-2CBD-1E79B1A358B7}"/>
              </a:ext>
            </a:extLst>
          </p:cNvPr>
          <p:cNvSpPr txBox="1"/>
          <p:nvPr/>
        </p:nvSpPr>
        <p:spPr>
          <a:xfrm>
            <a:off x="6984661" y="491624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F2BDC86-FBF1-2A84-8F67-F111841A66FC}"/>
              </a:ext>
            </a:extLst>
          </p:cNvPr>
          <p:cNvSpPr txBox="1"/>
          <p:nvPr/>
        </p:nvSpPr>
        <p:spPr>
          <a:xfrm>
            <a:off x="8052330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A536D9E-59C2-39BF-D0B5-6C85611C7694}"/>
              </a:ext>
            </a:extLst>
          </p:cNvPr>
          <p:cNvSpPr txBox="1"/>
          <p:nvPr/>
        </p:nvSpPr>
        <p:spPr>
          <a:xfrm>
            <a:off x="6984661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0" name="Arrow: Left-Right 69">
            <a:extLst>
              <a:ext uri="{FF2B5EF4-FFF2-40B4-BE49-F238E27FC236}">
                <a16:creationId xmlns:a16="http://schemas.microsoft.com/office/drawing/2014/main" id="{F36F7A18-5B3A-2C44-821C-CA0AB0D0618F}"/>
              </a:ext>
            </a:extLst>
          </p:cNvPr>
          <p:cNvSpPr/>
          <p:nvPr/>
        </p:nvSpPr>
        <p:spPr>
          <a:xfrm>
            <a:off x="5390682" y="4279750"/>
            <a:ext cx="901027" cy="510985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1484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755F-9F4C-A56A-3E50-6823D467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Output: water image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4F7502-3693-1575-A9EC-8BC3F02543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479" y="2249488"/>
            <a:ext cx="3560254" cy="3541712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31AFF2C-F41C-9C63-5B1F-33D925569B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988" y="2249488"/>
            <a:ext cx="3555637" cy="3541712"/>
          </a:xfrm>
        </p:spPr>
      </p:pic>
    </p:spTree>
    <p:extLst>
      <p:ext uri="{BB962C8B-B14F-4D97-AF65-F5344CB8AC3E}">
        <p14:creationId xmlns:p14="http://schemas.microsoft.com/office/powerpoint/2010/main" val="2894487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28B6C-BBD0-2B9A-575A-83DD001B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2)MIRROR image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4BB7-B663-A699-3586-86D2159D1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 : ./final –r m threshold </a:t>
            </a:r>
            <a:r>
              <a:rPr lang="en-US" dirty="0" err="1"/>
              <a:t>input.ppm</a:t>
            </a:r>
            <a:r>
              <a:rPr lang="en-US" dirty="0"/>
              <a:t> </a:t>
            </a:r>
            <a:r>
              <a:rPr lang="en-US" dirty="0" err="1"/>
              <a:t>output.ppm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649A9B-3275-4F60-2491-1C3155B05EF2}"/>
              </a:ext>
            </a:extLst>
          </p:cNvPr>
          <p:cNvSpPr/>
          <p:nvPr/>
        </p:nvSpPr>
        <p:spPr>
          <a:xfrm>
            <a:off x="2882152" y="3514160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09FBAC-8B3E-7E93-5446-C60A3021768D}"/>
              </a:ext>
            </a:extLst>
          </p:cNvPr>
          <p:cNvSpPr/>
          <p:nvPr/>
        </p:nvSpPr>
        <p:spPr>
          <a:xfrm>
            <a:off x="6560575" y="3514162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2C3D60-F7DC-8063-2962-4AE2DC5A1CEA}"/>
              </a:ext>
            </a:extLst>
          </p:cNvPr>
          <p:cNvCxnSpPr>
            <a:cxnSpLocks/>
          </p:cNvCxnSpPr>
          <p:nvPr/>
        </p:nvCxnSpPr>
        <p:spPr>
          <a:xfrm>
            <a:off x="4043082" y="3514161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4BBBAC-B329-1E96-F50D-347DBE794136}"/>
              </a:ext>
            </a:extLst>
          </p:cNvPr>
          <p:cNvCxnSpPr>
            <a:stCxn id="13" idx="1"/>
            <a:endCxn id="13" idx="3"/>
          </p:cNvCxnSpPr>
          <p:nvPr/>
        </p:nvCxnSpPr>
        <p:spPr>
          <a:xfrm>
            <a:off x="2882152" y="4571996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D0392D-037C-2007-60D1-67061A5DF617}"/>
              </a:ext>
            </a:extLst>
          </p:cNvPr>
          <p:cNvCxnSpPr>
            <a:cxnSpLocks/>
          </p:cNvCxnSpPr>
          <p:nvPr/>
        </p:nvCxnSpPr>
        <p:spPr>
          <a:xfrm>
            <a:off x="7730468" y="3514160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B361984-CF78-7F38-E8D7-B6015DF1C4C6}"/>
              </a:ext>
            </a:extLst>
          </p:cNvPr>
          <p:cNvCxnSpPr/>
          <p:nvPr/>
        </p:nvCxnSpPr>
        <p:spPr>
          <a:xfrm>
            <a:off x="6560574" y="4571995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97822C6-894D-C974-B147-6703FF41C2DD}"/>
              </a:ext>
            </a:extLst>
          </p:cNvPr>
          <p:cNvSpPr txBox="1"/>
          <p:nvPr/>
        </p:nvSpPr>
        <p:spPr>
          <a:xfrm>
            <a:off x="2956832" y="3650890"/>
            <a:ext cx="1175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C460E1-B55D-D857-8420-32AA897C44CE}"/>
              </a:ext>
            </a:extLst>
          </p:cNvPr>
          <p:cNvSpPr txBox="1"/>
          <p:nvPr/>
        </p:nvSpPr>
        <p:spPr>
          <a:xfrm>
            <a:off x="4043082" y="4634758"/>
            <a:ext cx="1259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742D285-F281-F39B-232A-0BAE9ABBE60C}"/>
              </a:ext>
            </a:extLst>
          </p:cNvPr>
          <p:cNvSpPr txBox="1"/>
          <p:nvPr/>
        </p:nvSpPr>
        <p:spPr>
          <a:xfrm>
            <a:off x="4043082" y="3650890"/>
            <a:ext cx="1294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43F0A1F-8704-F857-8DD1-B0C1032E5588}"/>
              </a:ext>
            </a:extLst>
          </p:cNvPr>
          <p:cNvSpPr txBox="1"/>
          <p:nvPr/>
        </p:nvSpPr>
        <p:spPr>
          <a:xfrm>
            <a:off x="2882152" y="4634758"/>
            <a:ext cx="1250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C612602-E7AB-1360-1781-3975AD1DB2B5}"/>
              </a:ext>
            </a:extLst>
          </p:cNvPr>
          <p:cNvSpPr txBox="1"/>
          <p:nvPr/>
        </p:nvSpPr>
        <p:spPr>
          <a:xfrm>
            <a:off x="8128965" y="49180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837112B-CDB8-7D98-2CBD-1E79B1A358B7}"/>
              </a:ext>
            </a:extLst>
          </p:cNvPr>
          <p:cNvSpPr txBox="1"/>
          <p:nvPr/>
        </p:nvSpPr>
        <p:spPr>
          <a:xfrm>
            <a:off x="6984661" y="491624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F2BDC86-FBF1-2A84-8F67-F111841A66FC}"/>
              </a:ext>
            </a:extLst>
          </p:cNvPr>
          <p:cNvSpPr txBox="1"/>
          <p:nvPr/>
        </p:nvSpPr>
        <p:spPr>
          <a:xfrm>
            <a:off x="8052330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A536D9E-59C2-39BF-D0B5-6C85611C7694}"/>
              </a:ext>
            </a:extLst>
          </p:cNvPr>
          <p:cNvSpPr txBox="1"/>
          <p:nvPr/>
        </p:nvSpPr>
        <p:spPr>
          <a:xfrm>
            <a:off x="6984661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0" name="Arrow: Left-Right 69">
            <a:extLst>
              <a:ext uri="{FF2B5EF4-FFF2-40B4-BE49-F238E27FC236}">
                <a16:creationId xmlns:a16="http://schemas.microsoft.com/office/drawing/2014/main" id="{F36F7A18-5B3A-2C44-821C-CA0AB0D0618F}"/>
              </a:ext>
            </a:extLst>
          </p:cNvPr>
          <p:cNvSpPr/>
          <p:nvPr/>
        </p:nvSpPr>
        <p:spPr>
          <a:xfrm>
            <a:off x="5390682" y="4279750"/>
            <a:ext cx="901027" cy="510985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9755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755F-9F4C-A56A-3E50-6823D467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Output: mirror image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4F7502-3693-1575-A9EC-8BC3F02543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479" y="2249488"/>
            <a:ext cx="3560254" cy="3541712"/>
          </a:xfr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9DFA127-B8BE-A55E-8C11-48405663567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850" y="2249488"/>
            <a:ext cx="3527913" cy="3541712"/>
          </a:xfrm>
        </p:spPr>
      </p:pic>
    </p:spTree>
    <p:extLst>
      <p:ext uri="{BB962C8B-B14F-4D97-AF65-F5344CB8AC3E}">
        <p14:creationId xmlns:p14="http://schemas.microsoft.com/office/powerpoint/2010/main" val="1643982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28B6C-BBD0-2B9A-575A-83DD001B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3)ROTATE image LEFT BY 90 DEGREES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4BB7-B663-A699-3586-86D2159D1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 : ./final –r l90 threshold </a:t>
            </a:r>
            <a:r>
              <a:rPr lang="en-US" dirty="0" err="1"/>
              <a:t>input.ppm</a:t>
            </a:r>
            <a:r>
              <a:rPr lang="en-US" dirty="0"/>
              <a:t> </a:t>
            </a:r>
            <a:r>
              <a:rPr lang="en-US" dirty="0" err="1"/>
              <a:t>output.ppm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649A9B-3275-4F60-2491-1C3155B05EF2}"/>
              </a:ext>
            </a:extLst>
          </p:cNvPr>
          <p:cNvSpPr/>
          <p:nvPr/>
        </p:nvSpPr>
        <p:spPr>
          <a:xfrm>
            <a:off x="2882152" y="3514160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09FBAC-8B3E-7E93-5446-C60A3021768D}"/>
              </a:ext>
            </a:extLst>
          </p:cNvPr>
          <p:cNvSpPr/>
          <p:nvPr/>
        </p:nvSpPr>
        <p:spPr>
          <a:xfrm>
            <a:off x="6560575" y="3514162"/>
            <a:ext cx="2321859" cy="21156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2C3D60-F7DC-8063-2962-4AE2DC5A1CEA}"/>
              </a:ext>
            </a:extLst>
          </p:cNvPr>
          <p:cNvCxnSpPr>
            <a:cxnSpLocks/>
          </p:cNvCxnSpPr>
          <p:nvPr/>
        </p:nvCxnSpPr>
        <p:spPr>
          <a:xfrm>
            <a:off x="4043082" y="3514161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4BBBAC-B329-1E96-F50D-347DBE794136}"/>
              </a:ext>
            </a:extLst>
          </p:cNvPr>
          <p:cNvCxnSpPr>
            <a:stCxn id="13" idx="1"/>
            <a:endCxn id="13" idx="3"/>
          </p:cNvCxnSpPr>
          <p:nvPr/>
        </p:nvCxnSpPr>
        <p:spPr>
          <a:xfrm>
            <a:off x="2882152" y="4571996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D0392D-037C-2007-60D1-67061A5DF617}"/>
              </a:ext>
            </a:extLst>
          </p:cNvPr>
          <p:cNvCxnSpPr>
            <a:cxnSpLocks/>
          </p:cNvCxnSpPr>
          <p:nvPr/>
        </p:nvCxnSpPr>
        <p:spPr>
          <a:xfrm>
            <a:off x="7730468" y="3514160"/>
            <a:ext cx="0" cy="2115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B361984-CF78-7F38-E8D7-B6015DF1C4C6}"/>
              </a:ext>
            </a:extLst>
          </p:cNvPr>
          <p:cNvCxnSpPr/>
          <p:nvPr/>
        </p:nvCxnSpPr>
        <p:spPr>
          <a:xfrm>
            <a:off x="6560574" y="4571995"/>
            <a:ext cx="232185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97822C6-894D-C974-B147-6703FF41C2DD}"/>
              </a:ext>
            </a:extLst>
          </p:cNvPr>
          <p:cNvSpPr txBox="1"/>
          <p:nvPr/>
        </p:nvSpPr>
        <p:spPr>
          <a:xfrm>
            <a:off x="2956832" y="3650890"/>
            <a:ext cx="1175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C460E1-B55D-D857-8420-32AA897C44CE}"/>
              </a:ext>
            </a:extLst>
          </p:cNvPr>
          <p:cNvSpPr txBox="1"/>
          <p:nvPr/>
        </p:nvSpPr>
        <p:spPr>
          <a:xfrm>
            <a:off x="4043082" y="4634758"/>
            <a:ext cx="1259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742D285-F281-F39B-232A-0BAE9ABBE60C}"/>
              </a:ext>
            </a:extLst>
          </p:cNvPr>
          <p:cNvSpPr txBox="1"/>
          <p:nvPr/>
        </p:nvSpPr>
        <p:spPr>
          <a:xfrm>
            <a:off x="4043082" y="3650890"/>
            <a:ext cx="1294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TOP-RIGHT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43F0A1F-8704-F857-8DD1-B0C1032E5588}"/>
              </a:ext>
            </a:extLst>
          </p:cNvPr>
          <p:cNvSpPr txBox="1"/>
          <p:nvPr/>
        </p:nvSpPr>
        <p:spPr>
          <a:xfrm>
            <a:off x="2882152" y="4634758"/>
            <a:ext cx="1250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BOTTOM-LEFT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C612602-E7AB-1360-1781-3975AD1DB2B5}"/>
              </a:ext>
            </a:extLst>
          </p:cNvPr>
          <p:cNvSpPr txBox="1"/>
          <p:nvPr/>
        </p:nvSpPr>
        <p:spPr>
          <a:xfrm>
            <a:off x="8128965" y="49180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837112B-CDB8-7D98-2CBD-1E79B1A358B7}"/>
              </a:ext>
            </a:extLst>
          </p:cNvPr>
          <p:cNvSpPr txBox="1"/>
          <p:nvPr/>
        </p:nvSpPr>
        <p:spPr>
          <a:xfrm>
            <a:off x="6984661" y="491624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F2BDC86-FBF1-2A84-8F67-F111841A66FC}"/>
              </a:ext>
            </a:extLst>
          </p:cNvPr>
          <p:cNvSpPr txBox="1"/>
          <p:nvPr/>
        </p:nvSpPr>
        <p:spPr>
          <a:xfrm>
            <a:off x="8052330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A536D9E-59C2-39BF-D0B5-6C85611C7694}"/>
              </a:ext>
            </a:extLst>
          </p:cNvPr>
          <p:cNvSpPr txBox="1"/>
          <p:nvPr/>
        </p:nvSpPr>
        <p:spPr>
          <a:xfrm>
            <a:off x="6984661" y="3858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0" name="Arrow: Left-Right 69">
            <a:extLst>
              <a:ext uri="{FF2B5EF4-FFF2-40B4-BE49-F238E27FC236}">
                <a16:creationId xmlns:a16="http://schemas.microsoft.com/office/drawing/2014/main" id="{F36F7A18-5B3A-2C44-821C-CA0AB0D0618F}"/>
              </a:ext>
            </a:extLst>
          </p:cNvPr>
          <p:cNvSpPr/>
          <p:nvPr/>
        </p:nvSpPr>
        <p:spPr>
          <a:xfrm>
            <a:off x="5390682" y="4279750"/>
            <a:ext cx="901027" cy="510985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201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755F-9F4C-A56A-3E50-6823D467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Output: rotate image left by 90 degrees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4F7502-3693-1575-A9EC-8BC3F02543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479" y="2249488"/>
            <a:ext cx="3560254" cy="3541712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052E677-3BC2-1713-5F38-A82C811269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859" y="2249488"/>
            <a:ext cx="3527895" cy="3541712"/>
          </a:xfrm>
        </p:spPr>
      </p:pic>
    </p:spTree>
    <p:extLst>
      <p:ext uri="{BB962C8B-B14F-4D97-AF65-F5344CB8AC3E}">
        <p14:creationId xmlns:p14="http://schemas.microsoft.com/office/powerpoint/2010/main" val="38958196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110</TotalTime>
  <Words>505</Words>
  <Application>Microsoft Office PowerPoint</Application>
  <PresentationFormat>Widescreen</PresentationFormat>
  <Paragraphs>103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Tw Cen MT</vt:lpstr>
      <vt:lpstr>Circuit</vt:lpstr>
      <vt:lpstr>IMAGE manipulation USING QUADTREEES</vt:lpstr>
      <vt:lpstr>DATA STRUCTURES USED:</vt:lpstr>
      <vt:lpstr>Project scope</vt:lpstr>
      <vt:lpstr>1)Water image</vt:lpstr>
      <vt:lpstr>Output: water image</vt:lpstr>
      <vt:lpstr>2)MIRROR image</vt:lpstr>
      <vt:lpstr>Output: mirror image</vt:lpstr>
      <vt:lpstr>3)ROTATE image LEFT BY 90 DEGREES</vt:lpstr>
      <vt:lpstr>Output: rotate image left by 90 degrees</vt:lpstr>
      <vt:lpstr>4)ROTATE image RIGHT BY 90 DEGREES</vt:lpstr>
      <vt:lpstr>Output: rotate image right by 90 degrees</vt:lpstr>
      <vt:lpstr>5) GRAYSCALE ImaGE</vt:lpstr>
      <vt:lpstr>Output: grayscale image</vt:lpstr>
      <vt:lpstr>6) negative ImaGE</vt:lpstr>
      <vt:lpstr>Output: negative image</vt:lpstr>
      <vt:lpstr>7) sepia ImaGE</vt:lpstr>
      <vt:lpstr>Output: sepia image</vt:lpstr>
      <vt:lpstr>9) Union of two ImaGEs</vt:lpstr>
      <vt:lpstr>Output: union of two images</vt:lpstr>
      <vt:lpstr>references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manipulation USING QUADTREEES</dc:title>
  <dc:creator>Anvita Mahajan</dc:creator>
  <cp:lastModifiedBy>Anvita Mahajan</cp:lastModifiedBy>
  <cp:revision>4</cp:revision>
  <dcterms:created xsi:type="dcterms:W3CDTF">2022-04-24T06:47:57Z</dcterms:created>
  <dcterms:modified xsi:type="dcterms:W3CDTF">2022-06-12T17:08:08Z</dcterms:modified>
</cp:coreProperties>
</file>

<file path=docProps/thumbnail.jpeg>
</file>